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20"/>
  </p:notesMasterIdLst>
  <p:handoutMasterIdLst>
    <p:handoutMasterId r:id="rId21"/>
  </p:handoutMasterIdLst>
  <p:sldIdLst>
    <p:sldId id="264" r:id="rId5"/>
    <p:sldId id="265" r:id="rId6"/>
    <p:sldId id="266" r:id="rId7"/>
    <p:sldId id="276" r:id="rId8"/>
    <p:sldId id="268" r:id="rId9"/>
    <p:sldId id="269" r:id="rId10"/>
    <p:sldId id="280" r:id="rId11"/>
    <p:sldId id="281" r:id="rId12"/>
    <p:sldId id="272" r:id="rId13"/>
    <p:sldId id="282" r:id="rId14"/>
    <p:sldId id="267" r:id="rId15"/>
    <p:sldId id="279" r:id="rId16"/>
    <p:sldId id="271" r:id="rId17"/>
    <p:sldId id="277" r:id="rId18"/>
    <p:sldId id="278" r:id="rId19"/>
  </p:sldIdLst>
  <p:sldSz cx="12192000" cy="6858000"/>
  <p:notesSz cx="6858000" cy="9144000"/>
  <p:defaultTextStyle>
    <a:defPPr rtl="0">
      <a:defRPr lang="ja-jp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399" autoAdjust="0"/>
  </p:normalViewPr>
  <p:slideViewPr>
    <p:cSldViewPr snapToGrid="0">
      <p:cViewPr varScale="1">
        <p:scale>
          <a:sx n="62" d="100"/>
          <a:sy n="62" d="100"/>
        </p:scale>
        <p:origin x="90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FCD5339C-519D-4230-BF0C-1BF09A2FE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3982FE9-1227-454F-8FBE-5D49EEFEFD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94014A-7813-41F7-8992-C8F70279B87B}" type="datetime1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2020/12/10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2C515AC-387D-4DC2-8066-2F960E1511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CA55534-4B86-498E-A9D9-C98A3290D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D9C5148-8ED6-434E-BA59-EF48324382B2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8995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 noProof="0"/>
              <a:t>2019/9/10</a:t>
            </a:r>
            <a:endParaRPr lang="en-US" noProof="0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" noProof="0"/>
              <a:t>マスター テキストの書式設定</a:t>
            </a:r>
          </a:p>
          <a:p>
            <a:pPr lvl="1" rtl="0"/>
            <a:r>
              <a:rPr lang="ja" noProof="0"/>
              <a:t>第 2 レベル</a:t>
            </a:r>
          </a:p>
          <a:p>
            <a:pPr lvl="2" rtl="0"/>
            <a:r>
              <a:rPr lang="ja" noProof="0"/>
              <a:t>第 3 レベル</a:t>
            </a:r>
          </a:p>
          <a:p>
            <a:pPr lvl="3" rtl="0"/>
            <a:r>
              <a:rPr lang="ja" noProof="0"/>
              <a:t>第 4 レベル</a:t>
            </a:r>
          </a:p>
          <a:p>
            <a:pPr lvl="4" rtl="0"/>
            <a:r>
              <a:rPr lang="ja" noProof="0"/>
              <a:t>第 5 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ED33291-C0D9-4415-AEC4-F67D377A5AD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9030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ED33291-C0D9-4415-AEC4-F67D377A5ADC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73658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長方形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rtlCol="0"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8046D9AE-15C1-4E4B-B89B-3CF187A80D5B}" type="datetime1">
              <a:rPr lang="ja-JP" altLang="en-US" smtClean="0"/>
              <a:t>2020/12/10</a:t>
            </a:fld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FAB73BC-B049-4115-A692-8D63A059BFB8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kumimoji="1" lang="ja-JP" altLang="en-US" dirty="0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CD0E82AC-D659-4B30-BA04-00617D11F8C7}" type="datetime1">
              <a:rPr lang="ja-JP" altLang="en-US" smtClean="0"/>
              <a:t>2020/12/10</a:t>
            </a:fld>
            <a:endParaRPr lang="ja-JP" altLang="en-US" dirty="0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FAB73BC-B049-4115-A692-8D63A059BFB8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rtlCol="0" anchor="t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kumimoji="1" lang="ja-JP" altLang="en-US" dirty="0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0E25D222-55E5-4AB7-BF4A-74E42CD42EBF}" type="datetime1">
              <a:rPr lang="ja-JP" altLang="en-US" smtClean="0"/>
              <a:t>2020/12/10</a:t>
            </a:fld>
            <a:endParaRPr lang="ja-JP" altLang="en-US" dirty="0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FAB73BC-B049-4115-A692-8D63A059BFB8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017FB82B-99B6-4BD5-A7CE-0B2071D6C487}" type="datetime1">
              <a:rPr lang="ja-JP" altLang="en-US" smtClean="0"/>
              <a:t>2020/12/10</a:t>
            </a:fld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FAB73BC-B049-4115-A692-8D63A059BFB8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rtlCol="0"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78B6A647-04A3-476D-8DEB-90A4D90DE060}" type="datetime1">
              <a:rPr lang="ja-JP" altLang="en-US" smtClean="0"/>
              <a:t>2020/12/10</a:t>
            </a:fld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FAB73BC-B049-4115-A692-8D63A059BFB8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 rtlCol="0"/>
          <a:lstStyle>
            <a:lvl1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 rtlCol="0"/>
          <a:lstStyle>
            <a:lvl1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8" name="日付プレースホルダー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B53194B-3A93-4F48-AFC5-FEE08753C64F}" type="datetime1">
              <a:rPr lang="ja-JP" altLang="en-US" smtClean="0"/>
              <a:t>2020/12/10</a:t>
            </a:fld>
            <a:endParaRPr lang="ja-JP" altLang="en-US" dirty="0"/>
          </a:p>
        </p:txBody>
      </p:sp>
      <p:sp>
        <p:nvSpPr>
          <p:cNvPr id="9" name="フッター プレースホルダー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10" name="スライド番号プレースホルダー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FAB73BC-B049-4115-A692-8D63A059BFB8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 rtlCol="0"/>
          <a:lstStyle>
            <a:lvl1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 rtlCol="0"/>
          <a:lstStyle>
            <a:lvl1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00FE45CB-99D9-46A4-9C73-779EF0A5DE24}" type="datetime1">
              <a:rPr lang="ja-JP" altLang="en-US" smtClean="0"/>
              <a:t>2020/12/10</a:t>
            </a:fld>
            <a:endParaRPr lang="ja-JP" altLang="en-US" dirty="0"/>
          </a:p>
        </p:txBody>
      </p:sp>
      <p:sp>
        <p:nvSpPr>
          <p:cNvPr id="11" name="フッター プレースホルダー 1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12" name="スライド番号プレースホルダー 1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FAB73BC-B049-4115-A692-8D63A059BFB8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C5F6EBF2-9B36-4FCE-8B17-3C9A43795B75}" type="datetime1">
              <a:rPr lang="ja-JP" altLang="en-US" smtClean="0"/>
              <a:t>2020/12/10</a:t>
            </a:fld>
            <a:endParaRPr lang="ja-JP" altLang="en-US" dirty="0"/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8" name="スライド番号プレースホルダー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FAB73BC-B049-4115-A692-8D63A059BFB8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EB1BC17D-1C73-470A-954E-2BBDD2488F1D}" type="datetime1">
              <a:rPr lang="ja-JP" altLang="en-US" smtClean="0"/>
              <a:t>2020/12/10</a:t>
            </a:fld>
            <a:endParaRPr lang="ja-JP" alt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FAB73BC-B049-4115-A692-8D63A059BFB8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 rtlCol="0"/>
          <a:lstStyle>
            <a:lvl1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  <a:p>
            <a:pPr lvl="1" rtl="0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 rtl="0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 rtl="0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 rtl="0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  <a:endParaRPr lang="ja-JP" altLang="en-US" noProof="0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8" name="日付プレースホルダー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FC093D5E-F5D3-4E65-91A3-944654EC44FB}" type="datetime1">
              <a:rPr lang="ja-JP" altLang="en-US" smtClean="0"/>
              <a:t>2020/12/10</a:t>
            </a:fld>
            <a:endParaRPr lang="ja-JP" altLang="en-US" dirty="0"/>
          </a:p>
        </p:txBody>
      </p:sp>
      <p:sp>
        <p:nvSpPr>
          <p:cNvPr id="9" name="フッター プレースホルダー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10" name="スライド番号プレースホルダー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FAB73BC-B049-4115-A692-8D63A059BFB8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キャプション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図プレースホルダー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 smtClean="0"/>
              <a:t>図を追加</a:t>
            </a:r>
            <a:endParaRPr lang="ja-JP" altLang="en-US" noProof="0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ja-JP" altLang="en-US" noProof="0" smtClean="0"/>
              <a:t>マスター テキストの書式設定</a:t>
            </a:r>
          </a:p>
        </p:txBody>
      </p:sp>
      <p:sp>
        <p:nvSpPr>
          <p:cNvPr id="8" name="日付プレースホルダー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0BC1CA-E8DA-4325-98CE-26DFE6CEEFF1}" type="datetime1">
              <a:rPr lang="ja-JP" altLang="en-US" noProof="0" smtClean="0"/>
              <a:t>2020/12/10</a:t>
            </a:fld>
            <a:endParaRPr lang="ja-JP" altLang="en-US" noProof="0" dirty="0"/>
          </a:p>
        </p:txBody>
      </p:sp>
      <p:sp>
        <p:nvSpPr>
          <p:cNvPr id="9" name="フッター プレースホルダー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 rtlCol="0"/>
          <a:lstStyle/>
          <a:p>
            <a:pPr rtl="0"/>
            <a:endParaRPr lang="ja-JP" altLang="en-US" noProof="0" dirty="0"/>
          </a:p>
        </p:txBody>
      </p:sp>
      <p:sp>
        <p:nvSpPr>
          <p:cNvPr id="10" name="スライド番号プレースホルダー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ja-JP" altLang="en-US" noProof="0" dirty="0"/>
              <a:t>マスター タイトルの書式設定</a:t>
            </a:r>
          </a:p>
        </p:txBody>
      </p:sp>
      <p:sp>
        <p:nvSpPr>
          <p:cNvPr id="38" name="長方形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ja-JP" altLang="en-US" noProof="0" dirty="0"/>
              <a:t>マスター テキストの書式設定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AF04FFD1-16AF-492E-86EE-69508073D0C3}" type="datetime1">
              <a:rPr lang="ja-JP" altLang="en-US" smtClean="0"/>
              <a:t>2020/12/10</a:t>
            </a:fld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FAB73BC-B049-4115-A692-8D63A059BFB8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600" kern="1200" spc="-60" baseline="0">
          <a:solidFill>
            <a:srgbClr val="FFFFFF"/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kumimoji="1" sz="2000" kern="1200">
          <a:solidFill>
            <a:schemeClr val="tx1">
              <a:lumMod val="65000"/>
              <a:lumOff val="3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800" kern="1200">
          <a:solidFill>
            <a:schemeClr val="tx1">
              <a:lumMod val="65000"/>
              <a:lumOff val="3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600" kern="1200">
          <a:solidFill>
            <a:schemeClr val="tx1">
              <a:lumMod val="65000"/>
              <a:lumOff val="3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画像 4">
            <a:extLst>
              <a:ext uri="{FF2B5EF4-FFF2-40B4-BE49-F238E27FC236}">
                <a16:creationId xmlns:a16="http://schemas.microsoft.com/office/drawing/2014/main" id="{E02A32A9-E857-46CE-8AA3-D318B7D6463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26" r="9092" b="20447"/>
          <a:stretch/>
        </p:blipFill>
        <p:spPr>
          <a:xfrm>
            <a:off x="21" y="0"/>
            <a:ext cx="12191979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50BAEEE6-69AA-4811-8D2B-F84F74D46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2862" y="3986405"/>
            <a:ext cx="7315200" cy="928769"/>
          </a:xfrm>
        </p:spPr>
        <p:txBody>
          <a:bodyPr>
            <a:noAutofit/>
          </a:bodyPr>
          <a:lstStyle/>
          <a:p>
            <a:r>
              <a:rPr lang="ja-JP" altLang="en-US" sz="7200" u="sng" dirty="0" smtClean="0">
                <a:solidFill>
                  <a:schemeClr val="tx1"/>
                </a:solidFill>
              </a:rPr>
              <a:t>バブルクラッシャー</a:t>
            </a:r>
            <a:endParaRPr lang="en-US" altLang="ja-JP" sz="6600" u="sng" dirty="0">
              <a:solidFill>
                <a:schemeClr val="tx1"/>
              </a:solidFill>
            </a:endParaRPr>
          </a:p>
        </p:txBody>
      </p:sp>
      <p:sp>
        <p:nvSpPr>
          <p:cNvPr id="9" name="サブタイトル 8"/>
          <p:cNvSpPr>
            <a:spLocks noGrp="1"/>
          </p:cNvSpPr>
          <p:nvPr>
            <p:ph type="subTitle" idx="1"/>
          </p:nvPr>
        </p:nvSpPr>
        <p:spPr>
          <a:xfrm>
            <a:off x="8286471" y="4972187"/>
            <a:ext cx="7811058" cy="914400"/>
          </a:xfrm>
        </p:spPr>
        <p:txBody>
          <a:bodyPr/>
          <a:lstStyle/>
          <a:p>
            <a:r>
              <a:rPr lang="ja-JP" altLang="en-US" sz="4000" dirty="0">
                <a:solidFill>
                  <a:schemeClr val="tx1"/>
                </a:solidFill>
              </a:rPr>
              <a:t>泡を壊し尽くせ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031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3"/>
      <p:bldP spid="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4644325" y="2479729"/>
            <a:ext cx="75476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9600" dirty="0" smtClean="0"/>
              <a:t>終了</a:t>
            </a:r>
            <a:endParaRPr kumimoji="1" lang="ja-JP" altLang="en-US" sz="9600" dirty="0"/>
          </a:p>
        </p:txBody>
      </p:sp>
    </p:spTree>
    <p:extLst>
      <p:ext uri="{BB962C8B-B14F-4D97-AF65-F5344CB8AC3E}">
        <p14:creationId xmlns:p14="http://schemas.microsoft.com/office/powerpoint/2010/main" val="921535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ゲーム画面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/>
              <a:t>イメージ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429000" y="231285"/>
            <a:ext cx="3641271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4000" dirty="0" smtClean="0">
                <a:solidFill>
                  <a:schemeClr val="bg1"/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BOSS</a:t>
            </a:r>
            <a:r>
              <a:rPr kumimoji="1" lang="ja-JP" altLang="en-US" sz="4000" dirty="0" smtClean="0">
                <a:solidFill>
                  <a:schemeClr val="bg1"/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戦のイメージ</a:t>
            </a:r>
            <a:endParaRPr kumimoji="1" lang="ja-JP" altLang="en-US" sz="4000" dirty="0">
              <a:solidFill>
                <a:schemeClr val="bg1"/>
              </a:solidFill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3" t="12866" r="8596" b="7602"/>
          <a:stretch/>
        </p:blipFill>
        <p:spPr>
          <a:xfrm>
            <a:off x="3429001" y="939170"/>
            <a:ext cx="8410078" cy="574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16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ゲーム画面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/>
              <a:t>イメージ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440623" y="0"/>
            <a:ext cx="3641271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4000" dirty="0" smtClean="0">
                <a:solidFill>
                  <a:schemeClr val="bg1"/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BOSS</a:t>
            </a:r>
            <a:r>
              <a:rPr kumimoji="1" lang="ja-JP" altLang="en-US" sz="4000" dirty="0" smtClean="0">
                <a:solidFill>
                  <a:schemeClr val="bg1"/>
                </a:solidFill>
                <a:latin typeface="HGP行書体" panose="03000600000000000000" pitchFamily="66" charset="-128"/>
                <a:ea typeface="HGP行書体" panose="03000600000000000000" pitchFamily="66" charset="-128"/>
              </a:rPr>
              <a:t>戦のイメージ</a:t>
            </a:r>
            <a:endParaRPr kumimoji="1" lang="ja-JP" altLang="en-US" sz="4000" dirty="0">
              <a:solidFill>
                <a:schemeClr val="bg1"/>
              </a:solidFill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440623" y="707886"/>
            <a:ext cx="8334281" cy="56938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2800" spc="-300" dirty="0"/>
              <a:t>・ボス</a:t>
            </a:r>
          </a:p>
          <a:p>
            <a:r>
              <a:rPr kumimoji="1" lang="ja-JP" altLang="en-US" sz="2800" spc="-300" dirty="0"/>
              <a:t>　</a:t>
            </a:r>
            <a:r>
              <a:rPr kumimoji="1" lang="ja-JP" altLang="en-US" sz="2800" spc="-300" dirty="0" smtClean="0"/>
              <a:t>気泡</a:t>
            </a:r>
            <a:r>
              <a:rPr kumimoji="1" lang="en-US" altLang="ja-JP" sz="2800" spc="-300" dirty="0"/>
              <a:t>(</a:t>
            </a:r>
            <a:r>
              <a:rPr kumimoji="1" lang="ja-JP" altLang="en-US" sz="2800" spc="-300" dirty="0"/>
              <a:t>泡</a:t>
            </a:r>
            <a:r>
              <a:rPr kumimoji="1" lang="en-US" altLang="ja-JP" sz="2800" spc="-300" dirty="0"/>
              <a:t>)</a:t>
            </a:r>
            <a:r>
              <a:rPr kumimoji="1" lang="ja-JP" altLang="en-US" sz="2800" spc="-300" dirty="0"/>
              <a:t>で水面に浮かんで</a:t>
            </a:r>
            <a:r>
              <a:rPr kumimoji="1" lang="ja-JP" altLang="en-US" sz="2800" spc="-300" dirty="0" smtClean="0"/>
              <a:t>いるため部位</a:t>
            </a:r>
            <a:r>
              <a:rPr kumimoji="1" lang="ja-JP" altLang="en-US" sz="2800" spc="-300" dirty="0"/>
              <a:t>破壊をすると</a:t>
            </a:r>
            <a:r>
              <a:rPr kumimoji="1" lang="ja-JP" altLang="en-US" sz="2800" spc="-300" dirty="0" smtClean="0"/>
              <a:t>浮かんで</a:t>
            </a:r>
            <a:r>
              <a:rPr kumimoji="1" lang="ja-JP" altLang="en-US" sz="2800" spc="-300" dirty="0"/>
              <a:t>いられなく</a:t>
            </a:r>
            <a:r>
              <a:rPr kumimoji="1" lang="ja-JP" altLang="en-US" sz="2800" spc="-300" dirty="0" smtClean="0"/>
              <a:t>なり沈み</a:t>
            </a:r>
            <a:r>
              <a:rPr kumimoji="1" lang="ja-JP" altLang="en-US" sz="2800" spc="-300" dirty="0"/>
              <a:t>移動速度が</a:t>
            </a:r>
            <a:r>
              <a:rPr kumimoji="1" lang="ja-JP" altLang="en-US" sz="2800" spc="-300" dirty="0" smtClean="0"/>
              <a:t>落ちる</a:t>
            </a:r>
            <a:r>
              <a:rPr kumimoji="1" lang="en-US" altLang="ja-JP" sz="2800" spc="-300" dirty="0" smtClean="0"/>
              <a:t>(</a:t>
            </a:r>
            <a:r>
              <a:rPr kumimoji="1" lang="ja-JP" altLang="en-US" sz="2800" spc="-300" dirty="0" smtClean="0"/>
              <a:t>一定時間</a:t>
            </a:r>
            <a:r>
              <a:rPr kumimoji="1" lang="en-US" altLang="ja-JP" sz="2800" spc="-300" dirty="0" smtClean="0"/>
              <a:t>)</a:t>
            </a:r>
            <a:endParaRPr kumimoji="1" lang="ja-JP" altLang="en-US" sz="2800" spc="-300" dirty="0"/>
          </a:p>
          <a:p>
            <a:r>
              <a:rPr kumimoji="1" lang="ja-JP" altLang="en-US" sz="2800" spc="-300" dirty="0"/>
              <a:t>→</a:t>
            </a:r>
            <a:r>
              <a:rPr kumimoji="1" lang="ja-JP" altLang="en-US" sz="2800" spc="-300" dirty="0" smtClean="0"/>
              <a:t>ボス</a:t>
            </a:r>
            <a:r>
              <a:rPr kumimoji="1" lang="ja-JP" altLang="en-US" sz="2800" spc="-300" dirty="0"/>
              <a:t>の攻撃方法</a:t>
            </a:r>
          </a:p>
          <a:p>
            <a:r>
              <a:rPr kumimoji="1" lang="en-US" altLang="ja-JP" sz="2800" spc="-300" dirty="0" smtClean="0"/>
              <a:t>	</a:t>
            </a:r>
            <a:r>
              <a:rPr kumimoji="1" lang="ja-JP" altLang="en-US" sz="2800" spc="-300" dirty="0" smtClean="0"/>
              <a:t>口</a:t>
            </a:r>
            <a:r>
              <a:rPr kumimoji="1" lang="ja-JP" altLang="en-US" sz="2800" spc="-300" dirty="0"/>
              <a:t>から</a:t>
            </a:r>
            <a:r>
              <a:rPr kumimoji="1" lang="ja-JP" altLang="en-US" sz="2800" spc="-300" dirty="0" smtClean="0"/>
              <a:t>泡を吐き、一定の距離で破裂して雑魚敵が出現する。</a:t>
            </a:r>
            <a:endParaRPr kumimoji="1" lang="en-US" altLang="ja-JP" sz="2800" spc="-300" dirty="0"/>
          </a:p>
          <a:p>
            <a:r>
              <a:rPr kumimoji="1" lang="ja-JP" altLang="en-US" sz="2800" spc="-300" dirty="0"/>
              <a:t>→</a:t>
            </a:r>
            <a:r>
              <a:rPr kumimoji="1" lang="ja-JP" altLang="en-US" sz="2800" spc="-300" dirty="0" smtClean="0"/>
              <a:t>ボス</a:t>
            </a:r>
            <a:r>
              <a:rPr kumimoji="1" lang="ja-JP" altLang="en-US" sz="2800" spc="-300" dirty="0"/>
              <a:t>の</a:t>
            </a:r>
            <a:r>
              <a:rPr kumimoji="1" lang="ja-JP" altLang="en-US" sz="2800" spc="-300" dirty="0" smtClean="0"/>
              <a:t>動きで波が発生、泡</a:t>
            </a:r>
            <a:r>
              <a:rPr kumimoji="1" lang="ja-JP" altLang="en-US" sz="2800" spc="-300" dirty="0"/>
              <a:t>の</a:t>
            </a:r>
            <a:r>
              <a:rPr kumimoji="1" lang="ja-JP" altLang="en-US" sz="2800" spc="-300" dirty="0" smtClean="0"/>
              <a:t>移動が早くなる</a:t>
            </a:r>
            <a:endParaRPr kumimoji="1" lang="ja-JP" altLang="en-US" sz="2800" spc="-300" dirty="0"/>
          </a:p>
          <a:p>
            <a:r>
              <a:rPr kumimoji="1" lang="ja-JP" altLang="en-US" sz="2800" spc="-300" dirty="0"/>
              <a:t>→</a:t>
            </a:r>
            <a:r>
              <a:rPr kumimoji="1" lang="ja-JP" altLang="en-US" sz="2800" spc="-300" dirty="0" smtClean="0"/>
              <a:t>体力半分</a:t>
            </a:r>
            <a:r>
              <a:rPr kumimoji="1" lang="ja-JP" altLang="en-US" sz="2800" spc="-300" dirty="0"/>
              <a:t>以下になると怒る</a:t>
            </a:r>
            <a:r>
              <a:rPr kumimoji="1" lang="en-US" altLang="ja-JP" sz="2800" spc="-300" dirty="0"/>
              <a:t>(</a:t>
            </a:r>
            <a:r>
              <a:rPr kumimoji="1" lang="ja-JP" altLang="en-US" sz="2800" spc="-300" dirty="0"/>
              <a:t>赤く</a:t>
            </a:r>
            <a:r>
              <a:rPr kumimoji="1" lang="ja-JP" altLang="en-US" sz="2800" spc="-300" dirty="0" smtClean="0"/>
              <a:t>茹で上がる</a:t>
            </a:r>
            <a:r>
              <a:rPr kumimoji="1" lang="en-US" altLang="ja-JP" sz="2800" spc="-300" dirty="0" smtClean="0"/>
              <a:t>)</a:t>
            </a:r>
            <a:endParaRPr kumimoji="1" lang="en-US" altLang="ja-JP" sz="2800" spc="-300" dirty="0"/>
          </a:p>
          <a:p>
            <a:r>
              <a:rPr kumimoji="1" lang="en-US" altLang="ja-JP" sz="2800" spc="-300" dirty="0" smtClean="0"/>
              <a:t>	</a:t>
            </a:r>
            <a:r>
              <a:rPr kumimoji="1" lang="ja-JP" altLang="en-US" sz="2800" spc="-300" dirty="0" smtClean="0"/>
              <a:t>泡の攻撃による泡の破裂速度</a:t>
            </a:r>
            <a:r>
              <a:rPr kumimoji="1" lang="ja-JP" altLang="en-US" sz="2800" spc="-300" dirty="0"/>
              <a:t>が</a:t>
            </a:r>
            <a:r>
              <a:rPr kumimoji="1" lang="ja-JP" altLang="en-US" sz="2800" spc="-300" dirty="0" smtClean="0"/>
              <a:t>上がり雑魚</a:t>
            </a:r>
            <a:r>
              <a:rPr kumimoji="1" lang="ja-JP" altLang="en-US" sz="2800" spc="-300" dirty="0"/>
              <a:t>敵の湧き</a:t>
            </a:r>
            <a:r>
              <a:rPr kumimoji="1" lang="ja-JP" altLang="en-US" sz="2800" spc="-300" dirty="0" smtClean="0"/>
              <a:t>ペースが上がる</a:t>
            </a:r>
            <a:endParaRPr kumimoji="1" lang="en-US" altLang="ja-JP" sz="2800" spc="-300" dirty="0"/>
          </a:p>
          <a:p>
            <a:r>
              <a:rPr kumimoji="1" lang="ja-JP" altLang="en-US" sz="2800" spc="-300" dirty="0"/>
              <a:t>・雑魚敵（泡）</a:t>
            </a:r>
          </a:p>
          <a:p>
            <a:r>
              <a:rPr kumimoji="1" lang="ja-JP" altLang="en-US" sz="2800" spc="-300" dirty="0" smtClean="0"/>
              <a:t>→合わさって</a:t>
            </a:r>
            <a:r>
              <a:rPr kumimoji="1" lang="ja-JP" altLang="en-US" sz="2800" spc="-300" dirty="0"/>
              <a:t>大きくなる、</a:t>
            </a:r>
            <a:r>
              <a:rPr kumimoji="1" lang="ja-JP" altLang="en-US" sz="2800" spc="-300" dirty="0" smtClean="0"/>
              <a:t>引っ付く</a:t>
            </a:r>
            <a:endParaRPr kumimoji="1" lang="en-US" altLang="ja-JP" sz="2800" spc="-300" dirty="0"/>
          </a:p>
          <a:p>
            <a:r>
              <a:rPr kumimoji="1" lang="ja-JP" altLang="en-US" sz="2800" spc="-300" dirty="0"/>
              <a:t>　</a:t>
            </a:r>
            <a:r>
              <a:rPr kumimoji="1" lang="ja-JP" altLang="en-US" sz="2800" spc="-300" dirty="0" smtClean="0"/>
              <a:t>→</a:t>
            </a:r>
            <a:r>
              <a:rPr kumimoji="1" lang="ja-JP" altLang="en-US" sz="2800" spc="-300" dirty="0"/>
              <a:t>引っ付く時攻撃二回当てないと</a:t>
            </a:r>
            <a:r>
              <a:rPr kumimoji="1" lang="ja-JP" altLang="en-US" sz="2800" spc="-300" dirty="0" smtClean="0"/>
              <a:t>倒せない</a:t>
            </a:r>
            <a:endParaRPr kumimoji="1" lang="ja-JP" altLang="en-US" sz="2800" spc="-300" dirty="0"/>
          </a:p>
        </p:txBody>
      </p:sp>
    </p:spTree>
    <p:extLst>
      <p:ext uri="{BB962C8B-B14F-4D97-AF65-F5344CB8AC3E}">
        <p14:creationId xmlns:p14="http://schemas.microsoft.com/office/powerpoint/2010/main" val="79863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オブジェクト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437021" y="755449"/>
            <a:ext cx="1102895" cy="64633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大岩</a:t>
            </a:r>
            <a:endParaRPr kumimoji="1" lang="ja-JP" altLang="en-US" sz="3600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437021" y="1376284"/>
            <a:ext cx="8369968" cy="95410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・</a:t>
            </a:r>
            <a:r>
              <a:rPr kumimoji="1" lang="en-US" altLang="ja-JP" sz="2800" dirty="0" smtClean="0"/>
              <a:t>BOSS</a:t>
            </a:r>
            <a:r>
              <a:rPr kumimoji="1" lang="ja-JP" altLang="en-US" sz="2800" dirty="0" smtClean="0"/>
              <a:t>戦では大岩のオブジェクトを配置して</a:t>
            </a:r>
            <a:r>
              <a:rPr kumimoji="1" lang="en-US" altLang="ja-JP" sz="2800" dirty="0" smtClean="0"/>
              <a:t>BOSS</a:t>
            </a:r>
            <a:r>
              <a:rPr kumimoji="1" lang="ja-JP" altLang="en-US" sz="2800" dirty="0" smtClean="0"/>
              <a:t>　　</a:t>
            </a:r>
            <a:r>
              <a:rPr kumimoji="1" lang="en-US" altLang="ja-JP" sz="2800" dirty="0" smtClean="0"/>
              <a:t>	</a:t>
            </a:r>
            <a:r>
              <a:rPr kumimoji="1" lang="ja-JP" altLang="en-US" sz="2800" dirty="0" smtClean="0"/>
              <a:t>からの攻撃を回避できるポジションを確保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437021" y="2578359"/>
            <a:ext cx="1102895" cy="64633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600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小</a:t>
            </a:r>
            <a:r>
              <a:rPr kumimoji="1" lang="ja-JP" altLang="en-US" sz="3600" dirty="0" smtClean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岩</a:t>
            </a:r>
            <a:endParaRPr kumimoji="1" lang="ja-JP" altLang="en-US" sz="3600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437021" y="3214355"/>
            <a:ext cx="8369968" cy="5232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・敵の攻撃を一度だけ回避ができるポジション。</a:t>
            </a:r>
            <a:endParaRPr kumimoji="1" lang="en-US" altLang="ja-JP" sz="28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437021" y="4142966"/>
            <a:ext cx="653717" cy="64633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600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川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437022" y="4781540"/>
            <a:ext cx="7932420" cy="5232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・設定が川辺なのでステージの端に設置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5743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ギミック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886200" y="354396"/>
            <a:ext cx="1355271" cy="7694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大岩</a:t>
            </a:r>
            <a:endParaRPr kumimoji="1" lang="ja-JP" altLang="en-US" sz="4400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886200" y="1123837"/>
            <a:ext cx="7739744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3200" dirty="0" smtClean="0"/>
              <a:t>BOSS</a:t>
            </a:r>
            <a:r>
              <a:rPr kumimoji="1" lang="ja-JP" altLang="en-US" sz="3200" dirty="0" smtClean="0"/>
              <a:t>の攻撃を防ぐことのできる安全地帯</a:t>
            </a:r>
            <a:endParaRPr kumimoji="1" lang="en-US" altLang="ja-JP" sz="3200" dirty="0" smtClean="0"/>
          </a:p>
          <a:p>
            <a:r>
              <a:rPr kumimoji="1" lang="ja-JP" altLang="en-US" sz="3200" dirty="0" smtClean="0"/>
              <a:t>だが、</a:t>
            </a:r>
            <a:endParaRPr kumimoji="1" lang="en-US" altLang="ja-JP" sz="3200" dirty="0" smtClean="0"/>
          </a:p>
          <a:p>
            <a:r>
              <a:rPr kumimoji="1" lang="ja-JP" altLang="en-US" sz="3200" dirty="0" smtClean="0"/>
              <a:t>足場が悪く攻撃に時間がかかる</a:t>
            </a:r>
            <a:endParaRPr kumimoji="1" lang="ja-JP" altLang="en-US" sz="32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2" t="4912" r="2808" b="18122"/>
          <a:stretch/>
        </p:blipFill>
        <p:spPr>
          <a:xfrm>
            <a:off x="4732135" y="2732814"/>
            <a:ext cx="6047874" cy="396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362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ギミック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886200" y="354396"/>
            <a:ext cx="1355271" cy="7694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4400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小</a:t>
            </a:r>
            <a:r>
              <a:rPr kumimoji="1" lang="ja-JP" altLang="en-US" sz="4400" dirty="0" smtClean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岩</a:t>
            </a:r>
            <a:endParaRPr kumimoji="1" lang="ja-JP" altLang="en-US" sz="4400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886200" y="1123837"/>
            <a:ext cx="7739744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敵</a:t>
            </a:r>
            <a:r>
              <a:rPr kumimoji="1" lang="ja-JP" altLang="en-US" sz="3200" dirty="0" smtClean="0"/>
              <a:t>の攻撃を一度だけ防ぐことのできる</a:t>
            </a:r>
            <a:endParaRPr kumimoji="1" lang="en-US" altLang="ja-JP" sz="3200" dirty="0" smtClean="0"/>
          </a:p>
          <a:p>
            <a:r>
              <a:rPr kumimoji="1" lang="ja-JP" altLang="en-US" sz="3200" dirty="0" smtClean="0"/>
              <a:t>オブジェクト。</a:t>
            </a:r>
            <a:endParaRPr kumimoji="1" lang="en-US" altLang="ja-JP" sz="3200" dirty="0" smtClean="0"/>
          </a:p>
          <a:p>
            <a:r>
              <a:rPr kumimoji="1" lang="ja-JP" altLang="en-US" sz="3200" dirty="0"/>
              <a:t>稀</a:t>
            </a:r>
            <a:r>
              <a:rPr kumimoji="1" lang="ja-JP" altLang="en-US" sz="3200" dirty="0" smtClean="0"/>
              <a:t>に破片が当たることも</a:t>
            </a:r>
            <a:r>
              <a:rPr kumimoji="1" lang="en-US" altLang="ja-JP" sz="3200" dirty="0" smtClean="0"/>
              <a:t>…</a:t>
            </a: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9" t="33449" b="9942"/>
          <a:stretch/>
        </p:blipFill>
        <p:spPr>
          <a:xfrm>
            <a:off x="3416682" y="2807368"/>
            <a:ext cx="8406349" cy="388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255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ゲーム概要・ゲームの流れ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630385" y="916049"/>
            <a:ext cx="799555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川辺に出現した泡の魔物を</a:t>
            </a:r>
            <a:r>
              <a:rPr kumimoji="1" lang="ja-JP" altLang="en-US" sz="3200" dirty="0"/>
              <a:t>討伐</a:t>
            </a:r>
            <a:r>
              <a:rPr kumimoji="1" lang="ja-JP" altLang="en-US" sz="3200" dirty="0" smtClean="0"/>
              <a:t>して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安全な川辺にしてい</a:t>
            </a:r>
            <a:r>
              <a:rPr lang="ja-JP" altLang="en-US" sz="3200" dirty="0"/>
              <a:t>く</a:t>
            </a:r>
            <a:r>
              <a:rPr lang="ja-JP" altLang="en-US" sz="3200" dirty="0" smtClean="0"/>
              <a:t>ゲームです。</a:t>
            </a:r>
            <a:endParaRPr lang="en-US" altLang="ja-JP" sz="3200" dirty="0" smtClean="0"/>
          </a:p>
          <a:p>
            <a:endParaRPr kumimoji="1" lang="en-US" altLang="ja-JP" sz="3200" dirty="0"/>
          </a:p>
          <a:p>
            <a:r>
              <a:rPr kumimoji="1" lang="ja-JP" altLang="en-US" sz="3200" dirty="0" smtClean="0"/>
              <a:t>川辺に落ちている石を使って</a:t>
            </a:r>
            <a:endParaRPr kumimoji="1" lang="en-US" altLang="ja-JP" sz="3200" dirty="0" smtClean="0"/>
          </a:p>
          <a:p>
            <a:r>
              <a:rPr kumimoji="1" lang="ja-JP" altLang="en-US" sz="3200" dirty="0" smtClean="0"/>
              <a:t>魔物を</a:t>
            </a:r>
            <a:r>
              <a:rPr kumimoji="1" lang="ja-JP" altLang="en-US" sz="3200" dirty="0"/>
              <a:t>討伐</a:t>
            </a:r>
            <a:r>
              <a:rPr kumimoji="1" lang="ja-JP" altLang="en-US" sz="3200" dirty="0" smtClean="0"/>
              <a:t>していく</a:t>
            </a:r>
            <a:endParaRPr kumimoji="1" lang="en-US" altLang="ja-JP" sz="3200" dirty="0" smtClean="0"/>
          </a:p>
          <a:p>
            <a:r>
              <a:rPr kumimoji="1" lang="ja-JP" altLang="en-US" sz="3200" dirty="0" smtClean="0"/>
              <a:t>アクションシューティング型のゲームです。</a:t>
            </a:r>
            <a:endParaRPr kumimoji="1" lang="en-US" altLang="ja-JP" sz="3200" dirty="0" smtClean="0"/>
          </a:p>
          <a:p>
            <a:endParaRPr lang="en-US" altLang="ja-JP" sz="3200" dirty="0"/>
          </a:p>
          <a:p>
            <a:r>
              <a:rPr kumimoji="1" lang="ja-JP" altLang="en-US" sz="3200" dirty="0" smtClean="0"/>
              <a:t>プレイヤー（主人公）が</a:t>
            </a:r>
            <a:endParaRPr kumimoji="1" lang="en-US" altLang="ja-JP" sz="3200" dirty="0" smtClean="0"/>
          </a:p>
          <a:p>
            <a:r>
              <a:rPr kumimoji="1" lang="ja-JP" altLang="en-US" sz="3200" dirty="0" smtClean="0"/>
              <a:t>石を使って魔物を倒していきながら</a:t>
            </a:r>
            <a:endParaRPr kumimoji="1" lang="en-US" altLang="ja-JP" sz="3200" dirty="0" smtClean="0"/>
          </a:p>
          <a:p>
            <a:r>
              <a:rPr kumimoji="1" lang="ja-JP" altLang="en-US" sz="3200" dirty="0" smtClean="0"/>
              <a:t>魔物の長（ボス）の住処に</a:t>
            </a:r>
            <a:r>
              <a:rPr kumimoji="1" lang="ja-JP" altLang="en-US" sz="3200" dirty="0"/>
              <a:t>辿り着</a:t>
            </a:r>
            <a:r>
              <a:rPr kumimoji="1" lang="ja-JP" altLang="en-US" sz="3200" dirty="0" smtClean="0"/>
              <a:t>いて</a:t>
            </a:r>
            <a:endParaRPr kumimoji="1" lang="en-US" altLang="ja-JP" sz="3200" dirty="0"/>
          </a:p>
          <a:p>
            <a:r>
              <a:rPr kumimoji="1" lang="ja-JP" altLang="en-US" sz="3200" dirty="0" smtClean="0"/>
              <a:t>討伐を目指します。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02388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コンセプト・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舞台設定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485522" y="806380"/>
            <a:ext cx="700704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 smtClean="0"/>
              <a:t>ゲーム大賞のテーマである“音”から、</a:t>
            </a:r>
            <a:endParaRPr lang="en-US" altLang="ja-JP" sz="2800" dirty="0" smtClean="0"/>
          </a:p>
          <a:p>
            <a:r>
              <a:rPr kumimoji="1" lang="ja-JP" altLang="en-US" sz="2800" dirty="0" smtClean="0"/>
              <a:t>「泡」を連想し、主人公を操作して</a:t>
            </a:r>
            <a:endParaRPr kumimoji="1" lang="en-US" altLang="ja-JP" sz="2800" dirty="0" smtClean="0"/>
          </a:p>
          <a:p>
            <a:r>
              <a:rPr lang="ja-JP" altLang="en-US" sz="2800" dirty="0" smtClean="0"/>
              <a:t>泡の魔物を</a:t>
            </a:r>
            <a:r>
              <a:rPr lang="ja-JP" altLang="en-US" sz="2800" dirty="0"/>
              <a:t>討伐</a:t>
            </a:r>
            <a:r>
              <a:rPr lang="ja-JP" altLang="en-US" sz="2800" dirty="0" smtClean="0"/>
              <a:t>していく、</a:t>
            </a:r>
            <a:endParaRPr lang="en-US" altLang="ja-JP" sz="2800" dirty="0" smtClean="0"/>
          </a:p>
          <a:p>
            <a:r>
              <a:rPr lang="ja-JP" altLang="en-US" sz="2800" dirty="0" smtClean="0"/>
              <a:t>というゲームイメージを思いつきました。</a:t>
            </a:r>
            <a:endParaRPr lang="en-US" altLang="ja-JP" sz="2800" dirty="0" smtClean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485522" y="2844132"/>
            <a:ext cx="8443337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舞台設定は、</a:t>
            </a:r>
            <a:endParaRPr kumimoji="1" lang="en-US" altLang="ja-JP" sz="2800" dirty="0"/>
          </a:p>
          <a:p>
            <a:r>
              <a:rPr kumimoji="1" lang="ja-JP" altLang="en-US" sz="2800" dirty="0"/>
              <a:t>「以前は綺麗な水が流れ憩いの場となっていた</a:t>
            </a:r>
            <a:endParaRPr kumimoji="1" lang="en-US" altLang="ja-JP" sz="2800" dirty="0"/>
          </a:p>
          <a:p>
            <a:r>
              <a:rPr kumimoji="1" lang="ja-JP" altLang="en-US" sz="2800" dirty="0"/>
              <a:t>川辺に</a:t>
            </a:r>
            <a:r>
              <a:rPr lang="ja-JP" altLang="en-US" sz="2800" dirty="0"/>
              <a:t>泡の魔物が出現し危険な場所と</a:t>
            </a:r>
            <a:endParaRPr lang="en-US" altLang="ja-JP" sz="2800" dirty="0"/>
          </a:p>
          <a:p>
            <a:r>
              <a:rPr lang="ja-JP" altLang="en-US" sz="2800" dirty="0"/>
              <a:t>なってしまった</a:t>
            </a:r>
            <a:r>
              <a:rPr lang="en-US" altLang="ja-JP" sz="2800" dirty="0"/>
              <a:t>…</a:t>
            </a:r>
          </a:p>
          <a:p>
            <a:r>
              <a:rPr lang="ja-JP" altLang="en-US" sz="2800" dirty="0"/>
              <a:t>しかし、泡の魔物は川辺に</a:t>
            </a:r>
            <a:r>
              <a:rPr kumimoji="1" lang="ja-JP" altLang="en-US" sz="2800" dirty="0"/>
              <a:t>ある石でのみ倒せること</a:t>
            </a:r>
            <a:endParaRPr kumimoji="1" lang="en-US" altLang="ja-JP" sz="2800" dirty="0"/>
          </a:p>
          <a:p>
            <a:r>
              <a:rPr kumimoji="1" lang="ja-JP" altLang="en-US" sz="2800" dirty="0"/>
              <a:t>を発見し、パチンコを</a:t>
            </a:r>
            <a:r>
              <a:rPr kumimoji="1" lang="ja-JP" altLang="en-US" sz="2800" dirty="0" smtClean="0"/>
              <a:t>使って</a:t>
            </a:r>
            <a:r>
              <a:rPr kumimoji="1" lang="ja-JP" altLang="en-US" sz="2800" dirty="0"/>
              <a:t>討伐</a:t>
            </a:r>
            <a:r>
              <a:rPr kumimoji="1" lang="ja-JP" altLang="en-US" sz="2800" dirty="0" smtClean="0"/>
              <a:t>を</a:t>
            </a:r>
            <a:r>
              <a:rPr kumimoji="1" lang="ja-JP" altLang="en-US" sz="2800" dirty="0"/>
              <a:t>試みる</a:t>
            </a:r>
            <a:r>
              <a:rPr kumimoji="1" lang="en-US" altLang="ja-JP" sz="2800" dirty="0"/>
              <a:t>…</a:t>
            </a:r>
            <a:r>
              <a:rPr kumimoji="1" lang="ja-JP" altLang="en-US" sz="2800" dirty="0" smtClean="0"/>
              <a:t>」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という設定です。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8331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ゲーム画面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イメージ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461658" y="144821"/>
            <a:ext cx="3951513" cy="70788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dirty="0" smtClean="0">
                <a:latin typeface="HGP行書体" panose="03000600000000000000" pitchFamily="66" charset="-128"/>
                <a:ea typeface="HGP行書体" panose="03000600000000000000" pitchFamily="66" charset="-128"/>
              </a:rPr>
              <a:t>ゲーム画面イメージ</a:t>
            </a:r>
            <a:endParaRPr kumimoji="1" lang="ja-JP" altLang="en-US" sz="4000" dirty="0"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461658" y="852707"/>
            <a:ext cx="3951513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・ゲーム画面は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　キャラクターを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　後ろから</a:t>
            </a:r>
            <a:endParaRPr kumimoji="1" lang="en-US" altLang="ja-JP" sz="2800" dirty="0" smtClean="0"/>
          </a:p>
          <a:p>
            <a:r>
              <a:rPr kumimoji="1" lang="ja-JP" altLang="en-US" sz="2800" dirty="0"/>
              <a:t>　</a:t>
            </a:r>
            <a:r>
              <a:rPr kumimoji="1" lang="ja-JP" altLang="en-US" sz="2800" dirty="0" smtClean="0"/>
              <a:t>見るような視点です。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・川からは泡玉の敵が　　　　　</a:t>
            </a:r>
            <a:r>
              <a:rPr kumimoji="1" lang="en-US" altLang="ja-JP" sz="2800" dirty="0"/>
              <a:t>	</a:t>
            </a:r>
            <a:r>
              <a:rPr kumimoji="1" lang="ja-JP" altLang="en-US" sz="2800" dirty="0" smtClean="0"/>
              <a:t>出現します。</a:t>
            </a:r>
            <a:endParaRPr kumimoji="1" lang="en-US" altLang="ja-JP" sz="2800" dirty="0" smtClean="0"/>
          </a:p>
          <a:p>
            <a:r>
              <a:rPr kumimoji="1" lang="ja-JP" altLang="en-US" sz="2800" dirty="0"/>
              <a:t>　</a:t>
            </a:r>
            <a:r>
              <a:rPr kumimoji="1" lang="ja-JP" altLang="en-US" sz="2800" dirty="0" smtClean="0"/>
              <a:t>敵は</a:t>
            </a:r>
            <a:r>
              <a:rPr kumimoji="1" lang="en-US" altLang="ja-JP" sz="2800" dirty="0" smtClean="0"/>
              <a:t>Player</a:t>
            </a:r>
            <a:r>
              <a:rPr kumimoji="1" lang="ja-JP" altLang="en-US" sz="2800" dirty="0" smtClean="0"/>
              <a:t>に近づく　 </a:t>
            </a:r>
            <a:r>
              <a:rPr kumimoji="1" lang="en-US" altLang="ja-JP" sz="2800" dirty="0" smtClean="0"/>
              <a:t>	</a:t>
            </a:r>
            <a:r>
              <a:rPr kumimoji="1" lang="ja-JP" altLang="en-US" sz="2800" dirty="0" smtClean="0"/>
              <a:t>と破裂し攻撃、合体</a:t>
            </a:r>
            <a:r>
              <a:rPr kumimoji="1" lang="en-US" altLang="ja-JP" sz="2800" dirty="0" smtClean="0"/>
              <a:t>	</a:t>
            </a:r>
            <a:r>
              <a:rPr kumimoji="1" lang="ja-JP" altLang="en-US" sz="2800" dirty="0" smtClean="0"/>
              <a:t>して大きくなると範</a:t>
            </a:r>
            <a:r>
              <a:rPr kumimoji="1" lang="en-US" altLang="ja-JP" sz="2800" dirty="0" smtClean="0"/>
              <a:t>	</a:t>
            </a:r>
            <a:r>
              <a:rPr kumimoji="1" lang="ja-JP" altLang="en-US" sz="2800" dirty="0" smtClean="0"/>
              <a:t>囲が広がります</a:t>
            </a:r>
            <a:endParaRPr kumimoji="1" lang="en-US" altLang="ja-JP" sz="2800" dirty="0" smtClean="0"/>
          </a:p>
          <a:p>
            <a:r>
              <a:rPr kumimoji="1" lang="ja-JP" altLang="en-US" sz="2800" dirty="0"/>
              <a:t>・きれいな泡をとると</a:t>
            </a:r>
          </a:p>
          <a:p>
            <a:r>
              <a:rPr kumimoji="1" lang="ja-JP" altLang="en-US" sz="2800" dirty="0"/>
              <a:t>　</a:t>
            </a:r>
            <a:r>
              <a:rPr kumimoji="1" lang="ja-JP" altLang="en-US" sz="2800" dirty="0" smtClean="0"/>
              <a:t>→</a:t>
            </a:r>
            <a:r>
              <a:rPr kumimoji="1" lang="ja-JP" altLang="en-US" sz="2800" dirty="0"/>
              <a:t>移動</a:t>
            </a:r>
            <a:r>
              <a:rPr kumimoji="1" lang="ja-JP" altLang="en-US" sz="2800" dirty="0" smtClean="0"/>
              <a:t>速度上昇</a:t>
            </a:r>
            <a:endParaRPr kumimoji="1" lang="en-US" altLang="ja-JP" sz="2800" dirty="0" smtClean="0"/>
          </a:p>
          <a:p>
            <a:r>
              <a:rPr kumimoji="1" lang="ja-JP" altLang="en-US" sz="2800" dirty="0"/>
              <a:t>　</a:t>
            </a:r>
            <a:r>
              <a:rPr kumimoji="1" lang="ja-JP" altLang="en-US" sz="2800" dirty="0" smtClean="0"/>
              <a:t>→バブルガード</a:t>
            </a:r>
            <a:endParaRPr kumimoji="1" lang="en-US" altLang="ja-JP" sz="2800" dirty="0" smtClean="0"/>
          </a:p>
          <a:p>
            <a:r>
              <a:rPr kumimoji="1" lang="ja-JP" altLang="en-US" sz="2800" dirty="0"/>
              <a:t>　</a:t>
            </a:r>
            <a:r>
              <a:rPr kumimoji="1" lang="ja-JP" altLang="en-US" sz="2800" dirty="0" smtClean="0"/>
              <a:t>→回復が選べます</a:t>
            </a:r>
            <a:endParaRPr kumimoji="1"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5" t="11637" r="12280" b="20682"/>
          <a:stretch/>
        </p:blipFill>
        <p:spPr>
          <a:xfrm rot="5400000">
            <a:off x="6327379" y="1230615"/>
            <a:ext cx="6581441" cy="440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78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操作説明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708" y="2854666"/>
            <a:ext cx="3286125" cy="1971675"/>
          </a:xfrm>
          <a:prstGeom prst="rect">
            <a:avLst/>
          </a:prstGeom>
        </p:spPr>
      </p:pic>
      <p:sp>
        <p:nvSpPr>
          <p:cNvPr id="4" name="上矢印 3"/>
          <p:cNvSpPr/>
          <p:nvPr/>
        </p:nvSpPr>
        <p:spPr>
          <a:xfrm>
            <a:off x="6220612" y="4161380"/>
            <a:ext cx="593557" cy="1218413"/>
          </a:xfrm>
          <a:prstGeom prst="up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上矢印 5"/>
          <p:cNvSpPr/>
          <p:nvPr/>
        </p:nvSpPr>
        <p:spPr>
          <a:xfrm>
            <a:off x="7093402" y="4161380"/>
            <a:ext cx="593557" cy="1218413"/>
          </a:xfrm>
          <a:prstGeom prst="up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角丸四角形 8"/>
          <p:cNvSpPr/>
          <p:nvPr/>
        </p:nvSpPr>
        <p:spPr>
          <a:xfrm>
            <a:off x="4180757" y="5377574"/>
            <a:ext cx="2579915" cy="95410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086724" y="5377575"/>
            <a:ext cx="30066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 smtClean="0"/>
              <a:t>左スティック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・主人公の移動</a:t>
            </a:r>
            <a:endParaRPr kumimoji="1" lang="ja-JP" altLang="en-US" sz="2800" dirty="0"/>
          </a:p>
        </p:txBody>
      </p:sp>
      <p:sp>
        <p:nvSpPr>
          <p:cNvPr id="11" name="角丸四角形 10"/>
          <p:cNvSpPr/>
          <p:nvPr/>
        </p:nvSpPr>
        <p:spPr>
          <a:xfrm>
            <a:off x="7146899" y="5377574"/>
            <a:ext cx="4098617" cy="95410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093402" y="5377574"/>
            <a:ext cx="42728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 smtClean="0"/>
              <a:t>右スティック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・カメラの移動</a:t>
            </a:r>
            <a:r>
              <a:rPr kumimoji="1" lang="en-US" altLang="ja-JP" sz="2800" dirty="0" smtClean="0"/>
              <a:t>(BOSS</a:t>
            </a:r>
            <a:r>
              <a:rPr kumimoji="1" lang="ja-JP" altLang="en-US" sz="2800" dirty="0" smtClean="0"/>
              <a:t>戦</a:t>
            </a:r>
            <a:r>
              <a:rPr kumimoji="1" lang="en-US" altLang="ja-JP" sz="2800" dirty="0" smtClean="0"/>
              <a:t>)</a:t>
            </a:r>
            <a:endParaRPr kumimoji="1" lang="ja-JP" altLang="en-US" sz="2800" dirty="0"/>
          </a:p>
        </p:txBody>
      </p:sp>
      <p:sp>
        <p:nvSpPr>
          <p:cNvPr id="12" name="上矢印 11"/>
          <p:cNvSpPr/>
          <p:nvPr/>
        </p:nvSpPr>
        <p:spPr>
          <a:xfrm rot="16200000">
            <a:off x="8524769" y="2888900"/>
            <a:ext cx="424543" cy="949567"/>
          </a:xfrm>
          <a:prstGeom prst="up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角丸四角形 12"/>
          <p:cNvSpPr/>
          <p:nvPr/>
        </p:nvSpPr>
        <p:spPr>
          <a:xfrm>
            <a:off x="9211824" y="3173081"/>
            <a:ext cx="2579915" cy="95410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ja-JP" altLang="en-US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9075752" y="3207273"/>
            <a:ext cx="24726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/>
              <a:t>B</a:t>
            </a:r>
            <a:r>
              <a:rPr kumimoji="1" lang="ja-JP" altLang="en-US" sz="2800" dirty="0" smtClean="0"/>
              <a:t>ボタン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・石を拾う</a:t>
            </a:r>
            <a:endParaRPr kumimoji="1" lang="ja-JP" altLang="en-US" sz="2800" dirty="0"/>
          </a:p>
        </p:txBody>
      </p:sp>
      <p:sp>
        <p:nvSpPr>
          <p:cNvPr id="15" name="上矢印 14"/>
          <p:cNvSpPr/>
          <p:nvPr/>
        </p:nvSpPr>
        <p:spPr>
          <a:xfrm rot="13036385">
            <a:off x="8067687" y="2272798"/>
            <a:ext cx="424543" cy="709034"/>
          </a:xfrm>
          <a:prstGeom prst="up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角丸四角形 16"/>
          <p:cNvSpPr/>
          <p:nvPr/>
        </p:nvSpPr>
        <p:spPr>
          <a:xfrm>
            <a:off x="8436856" y="1412671"/>
            <a:ext cx="2579915" cy="95410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ja-JP" altLang="en-US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8316691" y="1443422"/>
            <a:ext cx="27037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 smtClean="0"/>
              <a:t>RB</a:t>
            </a:r>
            <a:r>
              <a:rPr kumimoji="1" lang="ja-JP" altLang="en-US" sz="2800" dirty="0" smtClean="0"/>
              <a:t>ボタン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・石を</a:t>
            </a:r>
            <a:r>
              <a:rPr kumimoji="1" lang="ja-JP" altLang="en-US" sz="2800" dirty="0"/>
              <a:t>引き絞</a:t>
            </a:r>
            <a:r>
              <a:rPr kumimoji="1" lang="ja-JP" altLang="en-US" sz="2800" dirty="0" smtClean="0"/>
              <a:t>る</a:t>
            </a:r>
            <a:endParaRPr kumimoji="1" lang="en-US" altLang="ja-JP" sz="2800" dirty="0" smtClean="0"/>
          </a:p>
        </p:txBody>
      </p:sp>
      <p:sp>
        <p:nvSpPr>
          <p:cNvPr id="18" name="上矢印 17"/>
          <p:cNvSpPr/>
          <p:nvPr/>
        </p:nvSpPr>
        <p:spPr>
          <a:xfrm rot="9361543">
            <a:off x="5517102" y="2278147"/>
            <a:ext cx="424543" cy="648454"/>
          </a:xfrm>
          <a:prstGeom prst="up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角丸四角形 18"/>
          <p:cNvSpPr/>
          <p:nvPr/>
        </p:nvSpPr>
        <p:spPr>
          <a:xfrm>
            <a:off x="3478801" y="904866"/>
            <a:ext cx="2246257" cy="1398566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ja-JP" altLang="en-US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358636" y="935617"/>
            <a:ext cx="24333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/>
              <a:t>L</a:t>
            </a:r>
            <a:r>
              <a:rPr kumimoji="1" lang="en-US" altLang="ja-JP" sz="2800" dirty="0" smtClean="0"/>
              <a:t>B</a:t>
            </a:r>
            <a:r>
              <a:rPr kumimoji="1" lang="ja-JP" altLang="en-US" sz="2800" dirty="0" smtClean="0"/>
              <a:t>ボタン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・泡を使って</a:t>
            </a:r>
            <a:endParaRPr kumimoji="1" lang="en-US" altLang="ja-JP" sz="2800" dirty="0" smtClean="0"/>
          </a:p>
          <a:p>
            <a:r>
              <a:rPr kumimoji="1" lang="ja-JP" altLang="en-US" sz="2800" dirty="0"/>
              <a:t>　</a:t>
            </a:r>
            <a:r>
              <a:rPr kumimoji="1" lang="ja-JP" altLang="en-US" sz="2800" dirty="0" smtClean="0"/>
              <a:t>効果を選ぶ</a:t>
            </a:r>
            <a:endParaRPr kumimoji="1" lang="en-US" altLang="ja-JP" sz="2800" dirty="0" smtClean="0"/>
          </a:p>
        </p:txBody>
      </p:sp>
    </p:spTree>
    <p:extLst>
      <p:ext uri="{BB962C8B-B14F-4D97-AF65-F5344CB8AC3E}">
        <p14:creationId xmlns:p14="http://schemas.microsoft.com/office/powerpoint/2010/main" val="3312353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ギミック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886200" y="354396"/>
            <a:ext cx="4098471" cy="7694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4400" dirty="0" smtClean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BOSS</a:t>
            </a:r>
            <a:r>
              <a:rPr kumimoji="1" lang="ja-JP" altLang="en-US" sz="4400" dirty="0" smtClean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の部位破壊</a:t>
            </a:r>
            <a:endParaRPr kumimoji="1" lang="ja-JP" altLang="en-US" sz="4400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886200" y="1123837"/>
            <a:ext cx="773974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3200" dirty="0" smtClean="0"/>
              <a:t>BOSS</a:t>
            </a:r>
            <a:r>
              <a:rPr kumimoji="1" lang="ja-JP" altLang="en-US" sz="3200" dirty="0" smtClean="0"/>
              <a:t>の節に存在する泡玉を破壊することにより</a:t>
            </a:r>
            <a:r>
              <a:rPr kumimoji="1" lang="en-US" altLang="ja-JP" sz="3200" dirty="0" smtClean="0"/>
              <a:t>BOSS</a:t>
            </a:r>
            <a:r>
              <a:rPr kumimoji="1" lang="ja-JP" altLang="en-US" sz="3200" dirty="0" smtClean="0"/>
              <a:t>の攻撃の遅延などを狙う</a:t>
            </a:r>
            <a:endParaRPr kumimoji="1" lang="ja-JP" altLang="en-US" sz="3200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73" t="19354" r="15593" b="12605"/>
          <a:stretch/>
        </p:blipFill>
        <p:spPr>
          <a:xfrm>
            <a:off x="3355385" y="2471208"/>
            <a:ext cx="8454324" cy="382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0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ギミック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886200" y="354396"/>
            <a:ext cx="2669583" cy="76944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きれいな泡</a:t>
            </a:r>
            <a:endParaRPr kumimoji="1" lang="ja-JP" altLang="en-US" sz="4400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886200" y="1123837"/>
            <a:ext cx="7739744" cy="45243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sz="3200" dirty="0" smtClean="0"/>
              <a:t>Player</a:t>
            </a:r>
            <a:r>
              <a:rPr kumimoji="1" lang="ja-JP" altLang="en-US" sz="3200" dirty="0" smtClean="0"/>
              <a:t>のステータスを上げたり防御に使える</a:t>
            </a:r>
            <a:r>
              <a:rPr kumimoji="1" lang="en-US" altLang="ja-JP" sz="3200" dirty="0" smtClean="0"/>
              <a:t>(</a:t>
            </a:r>
            <a:r>
              <a:rPr kumimoji="1" lang="ja-JP" altLang="en-US" sz="3200" dirty="0" smtClean="0"/>
              <a:t>上限</a:t>
            </a:r>
            <a:r>
              <a:rPr kumimoji="1" lang="en-US" altLang="ja-JP" sz="3200" dirty="0" smtClean="0"/>
              <a:t>10</a:t>
            </a:r>
            <a:r>
              <a:rPr kumimoji="1" lang="ja-JP" altLang="en-US" sz="3200" dirty="0" smtClean="0"/>
              <a:t>個</a:t>
            </a:r>
            <a:r>
              <a:rPr kumimoji="1" lang="en-US" altLang="ja-JP" sz="3200" dirty="0" smtClean="0"/>
              <a:t>)</a:t>
            </a:r>
          </a:p>
          <a:p>
            <a:endParaRPr kumimoji="1" lang="en-US" altLang="ja-JP" sz="3200" dirty="0" smtClean="0"/>
          </a:p>
          <a:p>
            <a:r>
              <a:rPr kumimoji="1" lang="ja-JP" altLang="en-US" sz="3200" dirty="0"/>
              <a:t>・速度上昇</a:t>
            </a:r>
            <a:r>
              <a:rPr kumimoji="1" lang="en-US" altLang="ja-JP" sz="3200" dirty="0"/>
              <a:t>5</a:t>
            </a:r>
            <a:r>
              <a:rPr kumimoji="1" lang="ja-JP" altLang="en-US" sz="3200" dirty="0"/>
              <a:t>段階</a:t>
            </a:r>
            <a:endParaRPr kumimoji="1" lang="en-US" altLang="ja-JP" sz="3200" dirty="0"/>
          </a:p>
          <a:p>
            <a:endParaRPr kumimoji="1" lang="en-US" altLang="ja-JP" sz="3200" dirty="0"/>
          </a:p>
          <a:p>
            <a:r>
              <a:rPr kumimoji="1" lang="ja-JP" altLang="en-US" sz="3200" dirty="0"/>
              <a:t>・バブルガード</a:t>
            </a:r>
            <a:endParaRPr kumimoji="1" lang="en-US" altLang="ja-JP" sz="3200" dirty="0"/>
          </a:p>
          <a:p>
            <a:endParaRPr kumimoji="1" lang="en-US" altLang="ja-JP" sz="3200" dirty="0"/>
          </a:p>
          <a:p>
            <a:r>
              <a:rPr kumimoji="1" lang="ja-JP" altLang="en-US" sz="3200" dirty="0"/>
              <a:t>・回復</a:t>
            </a:r>
            <a:endParaRPr kumimoji="1" lang="en-US" altLang="ja-JP" sz="3200" dirty="0"/>
          </a:p>
          <a:p>
            <a:endParaRPr kumimoji="1" lang="en-US" altLang="ja-JP" sz="3200" dirty="0" smtClean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63" t="20180" r="32500" b="19767"/>
          <a:stretch/>
        </p:blipFill>
        <p:spPr>
          <a:xfrm>
            <a:off x="7146934" y="3038963"/>
            <a:ext cx="4479010" cy="337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65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オブジェクト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437021" y="755449"/>
            <a:ext cx="2405840" cy="64633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汚い泡（敵）</a:t>
            </a:r>
            <a:endParaRPr kumimoji="1" lang="ja-JP" altLang="en-US" sz="3600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437021" y="1376284"/>
            <a:ext cx="8369968" cy="95410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・アイテム泡でない攻撃してくる泡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　</a:t>
            </a:r>
            <a:r>
              <a:rPr kumimoji="1" lang="ja-JP" altLang="en-US" sz="2800" spc="-300" dirty="0"/>
              <a:t> </a:t>
            </a:r>
            <a:r>
              <a:rPr kumimoji="1" lang="ja-JP" altLang="en-US" sz="2800" spc="-300" dirty="0" smtClean="0"/>
              <a:t>→近くで破裂   </a:t>
            </a:r>
            <a:r>
              <a:rPr kumimoji="1" lang="en-US" altLang="ja-JP" sz="2800" spc="-300" dirty="0" smtClean="0"/>
              <a:t>Player     </a:t>
            </a:r>
            <a:r>
              <a:rPr kumimoji="1" lang="ja-JP" altLang="en-US" sz="2800" spc="-300" dirty="0" smtClean="0"/>
              <a:t>にダメージ</a:t>
            </a:r>
            <a:endParaRPr kumimoji="1" lang="en-US" altLang="ja-JP" sz="2800" dirty="0" smtClean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437021" y="3539254"/>
            <a:ext cx="4296633" cy="64633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きれいな泡（アイテム）</a:t>
            </a:r>
            <a:endParaRPr kumimoji="1" lang="ja-JP" altLang="en-US" sz="3600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437022" y="4175250"/>
            <a:ext cx="8369968" cy="5232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・</a:t>
            </a:r>
            <a:endParaRPr kumimoji="1" lang="en-US" altLang="ja-JP" sz="2800" dirty="0" smtClean="0"/>
          </a:p>
        </p:txBody>
      </p:sp>
    </p:spTree>
    <p:extLst>
      <p:ext uri="{BB962C8B-B14F-4D97-AF65-F5344CB8AC3E}">
        <p14:creationId xmlns:p14="http://schemas.microsoft.com/office/powerpoint/2010/main" val="120114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BGM</a:t>
            </a:r>
            <a:r>
              <a:rPr kumimoji="1" lang="ja-JP" altLang="en-US" dirty="0" smtClean="0"/>
              <a:t>と</a:t>
            </a:r>
            <a:r>
              <a:rPr lang="ja-JP" altLang="en-US" dirty="0"/>
              <a:t>効果音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445616" y="723802"/>
            <a:ext cx="837741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・ゆったりとした</a:t>
            </a:r>
            <a:r>
              <a:rPr kumimoji="1" lang="en-US" altLang="ja-JP" sz="2800" dirty="0" smtClean="0"/>
              <a:t>BGM</a:t>
            </a:r>
            <a:r>
              <a:rPr kumimoji="1" lang="ja-JP" altLang="en-US" sz="2800" dirty="0" smtClean="0"/>
              <a:t>を使用</a:t>
            </a:r>
            <a:endParaRPr kumimoji="1" lang="en-US" altLang="ja-JP" sz="2800" dirty="0" smtClean="0"/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・</a:t>
            </a:r>
            <a:r>
              <a:rPr kumimoji="1" lang="en-US" altLang="ja-JP" sz="2800" dirty="0" smtClean="0"/>
              <a:t>BOSS</a:t>
            </a:r>
            <a:r>
              <a:rPr kumimoji="1" lang="ja-JP" altLang="en-US" sz="2800" dirty="0"/>
              <a:t>戦</a:t>
            </a:r>
            <a:r>
              <a:rPr kumimoji="1" lang="ja-JP" altLang="en-US" sz="2800" dirty="0" smtClean="0"/>
              <a:t>は爽快感のあるテンポのいい</a:t>
            </a:r>
            <a:r>
              <a:rPr kumimoji="1" lang="en-US" altLang="ja-JP" sz="2800" dirty="0" smtClean="0"/>
              <a:t>BGM</a:t>
            </a:r>
            <a:r>
              <a:rPr kumimoji="1" lang="ja-JP" altLang="en-US" sz="2800" dirty="0" smtClean="0"/>
              <a:t>を使用</a:t>
            </a:r>
            <a:endParaRPr kumimoji="1" lang="en-US" altLang="ja-JP" sz="2800" dirty="0" smtClean="0"/>
          </a:p>
          <a:p>
            <a:endParaRPr kumimoji="1" lang="en-US" altLang="ja-JP" sz="2800" dirty="0"/>
          </a:p>
          <a:p>
            <a:r>
              <a:rPr kumimoji="1" lang="ja-JP" altLang="en-US" sz="2800" dirty="0" smtClean="0"/>
              <a:t>・川の近くに行くとさわやかな川のせせらぎを</a:t>
            </a:r>
            <a:endParaRPr kumimoji="1" lang="en-US" altLang="ja-JP" sz="2800" dirty="0" smtClean="0"/>
          </a:p>
          <a:p>
            <a:endParaRPr kumimoji="1" lang="en-US" altLang="ja-JP" sz="2800" dirty="0"/>
          </a:p>
          <a:p>
            <a:r>
              <a:rPr kumimoji="1" lang="ja-JP" altLang="en-US" sz="2800" dirty="0" smtClean="0"/>
              <a:t>・泡の魔物を倒した時の破裂音で</a:t>
            </a:r>
            <a:endParaRPr kumimoji="1" lang="en-US" altLang="ja-JP" sz="2800" dirty="0" smtClean="0"/>
          </a:p>
          <a:p>
            <a:r>
              <a:rPr kumimoji="1" lang="en-US" altLang="ja-JP" sz="2800" dirty="0"/>
              <a:t>	</a:t>
            </a:r>
            <a:r>
              <a:rPr kumimoji="1" lang="ja-JP" altLang="en-US" sz="2800" dirty="0" smtClean="0"/>
              <a:t>爽快感のあるバトルに</a:t>
            </a:r>
            <a:endParaRPr kumimoji="1" lang="en-US" altLang="ja-JP" sz="2800" dirty="0" smtClean="0"/>
          </a:p>
        </p:txBody>
      </p:sp>
    </p:spTree>
    <p:extLst>
      <p:ext uri="{BB962C8B-B14F-4D97-AF65-F5344CB8AC3E}">
        <p14:creationId xmlns:p14="http://schemas.microsoft.com/office/powerpoint/2010/main" val="404093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フレーム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736_TF00804820.potx" id="{BCE0DECC-3468-4A85-945F-9BA4F93FD68B}" vid="{3ACF0531-20DF-4625-B266-0A9171733B67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A9C098-A058-4A59-AA77-E2402053F600}">
  <ds:schemaRefs>
    <ds:schemaRef ds:uri="http://purl.org/dc/terms/"/>
    <ds:schemaRef ds:uri="http://purl.org/dc/dcmitype/"/>
    <ds:schemaRef ds:uri="http://purl.org/dc/elements/1.1/"/>
    <ds:schemaRef ds:uri="http://schemas.microsoft.com/office/2006/metadata/properties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BD8AF61-0EFE-4B67-AC63-165AA360F9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EA0254-3646-4633-AE89-92733C2D697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フレーム デザイン</Template>
  <TotalTime>0</TotalTime>
  <Words>438</Words>
  <Application>Microsoft Office PowerPoint</Application>
  <PresentationFormat>ワイド画面</PresentationFormat>
  <Paragraphs>110</Paragraphs>
  <Slides>15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3" baseType="lpstr">
      <vt:lpstr>HGP行書体</vt:lpstr>
      <vt:lpstr>HGP創英ﾌﾟﾚｾﾞﾝｽEB</vt:lpstr>
      <vt:lpstr>Meiryo UI</vt:lpstr>
      <vt:lpstr>ＭＳ ゴシック</vt:lpstr>
      <vt:lpstr>Calibri</vt:lpstr>
      <vt:lpstr>Corbel</vt:lpstr>
      <vt:lpstr>Wingdings 2</vt:lpstr>
      <vt:lpstr>フレーム</vt:lpstr>
      <vt:lpstr>バブルクラッシャー</vt:lpstr>
      <vt:lpstr>ゲーム概要・ゲームの流れ</vt:lpstr>
      <vt:lpstr>コンセプト・ 舞台設定</vt:lpstr>
      <vt:lpstr>ゲーム画面 イメージ</vt:lpstr>
      <vt:lpstr>操作説明</vt:lpstr>
      <vt:lpstr>ギミック</vt:lpstr>
      <vt:lpstr>ギミック</vt:lpstr>
      <vt:lpstr>オブジェクト</vt:lpstr>
      <vt:lpstr>BGMと効果音</vt:lpstr>
      <vt:lpstr>PowerPoint プレゼンテーション</vt:lpstr>
      <vt:lpstr>ゲーム画面 イメージ</vt:lpstr>
      <vt:lpstr>ゲーム画面 イメージ</vt:lpstr>
      <vt:lpstr>オブジェクト</vt:lpstr>
      <vt:lpstr>ギミック</vt:lpstr>
      <vt:lpstr>ギミック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2020-02-04T15:18:34Z</dcterms:created>
  <dcterms:modified xsi:type="dcterms:W3CDTF">2020-12-10T05:56:53Z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